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0D8BC1C-4D7F-4CA7-B5EA-9A31A65B39A2}" type="datetimeFigureOut">
              <a:rPr lang="ru-RU" smtClean="0"/>
              <a:t>09.01.2014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7046423-01DF-49E3-9640-D5E4F8DD34A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:\фото-Лагерь-2014\лагерь-музей гибдд\IMG_48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4536504" cy="357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459432"/>
            <a:ext cx="8584728" cy="6930222"/>
          </a:xfrm>
        </p:spPr>
        <p:txBody>
          <a:bodyPr vert="wordArtVert"/>
          <a:lstStyle/>
          <a:p>
            <a:pPr marL="0" indent="0"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i="1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E:\фото-Лагерь-2014\IMG_46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86982"/>
            <a:ext cx="2304256" cy="161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фото-Лагерь-2014\фото-кук.театр\IMG_46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49080"/>
            <a:ext cx="4336256" cy="239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48064" y="332656"/>
            <a:ext cx="3816424" cy="175432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ru-RU" sz="3200" dirty="0" smtClean="0"/>
              <a:t>Зимний   лагерь</a:t>
            </a:r>
          </a:p>
          <a:p>
            <a:r>
              <a:rPr lang="ru-RU" sz="3200" dirty="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4400" dirty="0" smtClean="0">
                <a:solidFill>
                  <a:srgbClr val="FF0000"/>
                </a:solidFill>
              </a:rPr>
              <a:t>«</a:t>
            </a:r>
            <a:r>
              <a:rPr lang="ru-RU" sz="4400" i="1" dirty="0" smtClean="0">
                <a:solidFill>
                  <a:schemeClr val="accent6"/>
                </a:solidFill>
              </a:rPr>
              <a:t>Дружный»</a:t>
            </a:r>
            <a:endParaRPr lang="ru-RU" sz="4400" dirty="0"/>
          </a:p>
        </p:txBody>
      </p:sp>
      <p:pic>
        <p:nvPicPr>
          <p:cNvPr id="1031" name="Picture 7" descr="E:\фото-Лагерь-2014\лагерь-музей изо\IMG_48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182166"/>
            <a:ext cx="4104457" cy="251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975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920880" cy="5760640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>
                <a:solidFill>
                  <a:schemeClr val="accent6"/>
                </a:solidFill>
                <a:effectLst/>
              </a:rPr>
              <a:t>Цели и задачи организации работы лагеря</a:t>
            </a:r>
            <a:r>
              <a:rPr lang="ru-RU" sz="2400" dirty="0" smtClean="0">
                <a:solidFill>
                  <a:schemeClr val="accent6"/>
                </a:solidFill>
                <a:effectLst/>
              </a:rPr>
              <a:t>.</a:t>
            </a:r>
            <a:br>
              <a:rPr lang="ru-RU" sz="2400" dirty="0" smtClean="0">
                <a:solidFill>
                  <a:schemeClr val="accent6"/>
                </a:solidFill>
                <a:effectLst/>
              </a:rPr>
            </a:br>
            <a:r>
              <a:rPr lang="ru-RU" sz="2400" dirty="0">
                <a:solidFill>
                  <a:schemeClr val="accent6"/>
                </a:solidFill>
                <a:effectLst/>
              </a:rPr>
              <a:t/>
            </a:r>
            <a:br>
              <a:rPr lang="ru-RU" sz="2400" dirty="0">
                <a:solidFill>
                  <a:schemeClr val="accent6"/>
                </a:solidFill>
                <a:effectLst/>
              </a:rPr>
            </a:b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Цель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b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400" dirty="0" smtClean="0"/>
              <a:t>оздоровление </a:t>
            </a:r>
            <a:r>
              <a:rPr lang="ru-RU" sz="2400" dirty="0"/>
              <a:t>детей и сплочение в единый дружный коллектив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Задачи: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Создание в лагере атмосферы </a:t>
            </a:r>
            <a:r>
              <a:rPr lang="ru-RU" sz="2400" dirty="0" err="1"/>
              <a:t>раскрепощенности</a:t>
            </a:r>
            <a:r>
              <a:rPr lang="ru-RU" sz="2400" dirty="0"/>
              <a:t>, веселья и доброжелательности, способствующих раскрытию и развитию интеллектуального, физического, творческого потенциала детей.</a:t>
            </a:r>
            <a:br>
              <a:rPr lang="ru-RU" sz="2400" dirty="0"/>
            </a:br>
            <a:r>
              <a:rPr lang="ru-RU" sz="2400" dirty="0"/>
              <a:t>Воспитание чувства коллективизма, дружбы и взаимопомощи.</a:t>
            </a:r>
          </a:p>
        </p:txBody>
      </p:sp>
    </p:spTree>
    <p:extLst>
      <p:ext uri="{BB962C8B-B14F-4D97-AF65-F5344CB8AC3E}">
        <p14:creationId xmlns:p14="http://schemas.microsoft.com/office/powerpoint/2010/main" val="6792482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19" cy="5832648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25.12.</a:t>
            </a:r>
            <a:br>
              <a:rPr lang="ru-RU" dirty="0" smtClean="0"/>
            </a:br>
            <a:r>
              <a:rPr lang="ru-RU" dirty="0" smtClean="0"/>
              <a:t>Открытие лагеря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7" name="Picture 3" descr="E:\фото-Лагерь-2014\лагерь-кружки\IMG_48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637" y="-5348288"/>
            <a:ext cx="4800217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:\фото-Лагерь-2014\лагерь-кружки\IMG_48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3852936" cy="410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E:\фото-Лагерь-2014\лагерь-кружки\IMG_46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637" y="-5348288"/>
            <a:ext cx="4800217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E:\фото-Лагерь-2014\лагерь-кружки\IMG_46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76872"/>
            <a:ext cx="3972633" cy="412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362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фото-Лагерь-2014\фото-мастер-класс цвр\IMG_46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520314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836712"/>
            <a:ext cx="7910264" cy="3816425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ЦВР мастер-класс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Танцы народов мира»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641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332656"/>
            <a:ext cx="7478216" cy="18002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«Спектакль театра кукол»</a:t>
            </a:r>
          </a:p>
        </p:txBody>
      </p:sp>
      <p:pic>
        <p:nvPicPr>
          <p:cNvPr id="3074" name="Picture 2" descr="E:\фото-Лагерь-2014\фото-кук.театр\IMG_46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638" y="-5348288"/>
            <a:ext cx="3600000" cy="269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фото-Лагерь-2014\фото-кук.театр\IMG_46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15216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3914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4372168"/>
            <a:ext cx="7694240" cy="200916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26.12.</a:t>
            </a:r>
            <a:br>
              <a:rPr lang="ru-RU" dirty="0" smtClean="0"/>
            </a:br>
            <a:r>
              <a:rPr lang="ru-RU" sz="4000" dirty="0" smtClean="0"/>
              <a:t>Молодежный театр</a:t>
            </a:r>
            <a:br>
              <a:rPr lang="ru-RU" sz="4000" dirty="0" smtClean="0"/>
            </a:br>
            <a:r>
              <a:rPr lang="ru-RU" sz="4000" dirty="0"/>
              <a:t> </a:t>
            </a:r>
            <a:r>
              <a:rPr lang="ru-RU" sz="4000" dirty="0" smtClean="0"/>
              <a:t>на </a:t>
            </a:r>
            <a:r>
              <a:rPr lang="ru-RU" sz="4000" dirty="0" err="1" smtClean="0"/>
              <a:t>Булаке</a:t>
            </a:r>
            <a:r>
              <a:rPr lang="ru-RU" sz="4000" dirty="0" smtClean="0"/>
              <a:t> «Маша и медведь» </a:t>
            </a:r>
            <a:endParaRPr lang="ru-RU" sz="4000" dirty="0"/>
          </a:p>
        </p:txBody>
      </p:sp>
      <p:pic>
        <p:nvPicPr>
          <p:cNvPr id="4098" name="Picture 2" descr="E:\фото-Лагерь-2014\фото-спектакль-булак\IMG_47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19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90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фото-Лагерь-2014\лагерь-библиотека\IMG_48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41" y="0"/>
            <a:ext cx="9217441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7" y="332656"/>
            <a:ext cx="7550224" cy="5904656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solidFill>
                  <a:srgbClr val="00B050"/>
                </a:solidFill>
              </a:rPr>
              <a:t>Культпоход в библиотеку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436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фото-Лагерь-2014\фото-Нац.музей\IMG_47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71400"/>
            <a:ext cx="9252520" cy="705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404664"/>
            <a:ext cx="8054280" cy="5110504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27.12.Поездка в национальный музей РТ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692696"/>
            <a:ext cx="3960439" cy="482247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28.12.</a:t>
            </a:r>
            <a:br>
              <a:rPr lang="ru-RU" dirty="0" smtClean="0"/>
            </a:br>
            <a:r>
              <a:rPr lang="ru-RU" dirty="0" smtClean="0"/>
              <a:t>Поездка в музей ИЗО</a:t>
            </a:r>
            <a:endParaRPr lang="ru-RU" dirty="0"/>
          </a:p>
        </p:txBody>
      </p:sp>
      <p:pic>
        <p:nvPicPr>
          <p:cNvPr id="8194" name="Picture 2" descr="E:\фото-Лагерь-2014\лагерь-музей изо\IMG_48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2"/>
            <a:ext cx="4031974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фото-Лагерь-2014\лагерь-музей изо\IMG_4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2638" y="-5348288"/>
            <a:ext cx="3600000" cy="269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:\фото-Лагерь-2014\лагерь-музей изо\IMG_47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4499992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27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404664"/>
            <a:ext cx="7838256" cy="5110504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29.12.Встреча с магом и волшебником.</a:t>
            </a:r>
            <a:endParaRPr lang="ru-RU" dirty="0"/>
          </a:p>
        </p:txBody>
      </p:sp>
      <p:pic>
        <p:nvPicPr>
          <p:cNvPr id="9218" name="Picture 2" descr="E:\фото-Лагерь-2014\лагерь-фокусник\IMG_48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8640960" cy="427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972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фото-Лагерь-2014\лагерь-фокусник\IMG_48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88640"/>
            <a:ext cx="9324528" cy="7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548680"/>
            <a:ext cx="7694240" cy="5688632"/>
          </a:xfrm>
        </p:spPr>
        <p:txBody>
          <a:bodyPr vert="wordArtVert"/>
          <a:lstStyle/>
          <a:p>
            <a:pPr marL="0" indent="0">
              <a:buNone/>
            </a:pPr>
            <a:r>
              <a:rPr lang="ru-RU" dirty="0" smtClean="0">
                <a:solidFill>
                  <a:srgbClr val="7030A0"/>
                </a:solidFill>
              </a:rPr>
              <a:t>30.12. Поездка в музей ГИБДД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1266" name="Picture 2" descr="E:\фото-Лагерь-2014\лагерь-музей гибдд\IMG_48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46" y="0"/>
            <a:ext cx="47520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728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фото-Лагерь-2014\лагерь-музей гибдд\IMG_48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32656"/>
            <a:ext cx="394678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E:\фото-Лагерь-2014\лагерь-музей гибдд\IMG_48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4572000" cy="342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E:\фото-Лагерь-2014\лагерь-музей гибдд\IMG_48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501008"/>
            <a:ext cx="4055303" cy="316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788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9" y="404664"/>
            <a:ext cx="7982272" cy="5760640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/>
              <a:t>31.12. «В здоровом теле-здоровый дух»</a:t>
            </a:r>
            <a:br>
              <a:rPr lang="ru-RU" sz="2800" dirty="0" smtClean="0"/>
            </a:br>
            <a:r>
              <a:rPr lang="ru-RU" sz="2800" dirty="0" smtClean="0"/>
              <a:t>спортивные соревнования </a:t>
            </a:r>
            <a:endParaRPr lang="ru-RU" sz="2800" dirty="0"/>
          </a:p>
        </p:txBody>
      </p:sp>
      <p:pic>
        <p:nvPicPr>
          <p:cNvPr id="13314" name="Picture 2" descr="E:\фото-Лагерь-2014\лагерь-кружки\IMG_48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3600163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E:\фото-Лагерь-2014\лагерь-музей гибдд\IMG_49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61048"/>
            <a:ext cx="345591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90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260648"/>
            <a:ext cx="7478216" cy="6048672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31.12. закрытие лагерной смены.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i="1" dirty="0" smtClean="0">
                <a:solidFill>
                  <a:schemeClr val="accent6"/>
                </a:solidFill>
              </a:rPr>
              <a:t>До новых встреч!</a:t>
            </a:r>
            <a:endParaRPr lang="ru-RU" sz="6000" i="1" dirty="0">
              <a:solidFill>
                <a:schemeClr val="accent6"/>
              </a:solidFill>
            </a:endParaRPr>
          </a:p>
        </p:txBody>
      </p:sp>
      <p:pic>
        <p:nvPicPr>
          <p:cNvPr id="14338" name="Picture 2" descr="E:\фото-Лагерь-2014\лагерь-музей изо\IMG_48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8856984" cy="273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0463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137</TotalTime>
  <Words>57</Words>
  <Application>Microsoft Office PowerPoint</Application>
  <PresentationFormat>Экран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  </vt:lpstr>
      <vt:lpstr>Цели и задачи организации работы лагеря.  Цель: оздоровление детей и сплочение в единый дружный коллектив. Задачи: Создание в лагере атмосферы раскрепощенности, веселья и доброжелательности, способствующих раскрытию и развитию интеллектуального, физического, творческого потенциала детей. Воспитание чувства коллективизма, дружбы и взаимопомощи.</vt:lpstr>
      <vt:lpstr>25.12. Открытие лагеря    </vt:lpstr>
      <vt:lpstr>ЦВР мастер-класс «Танцы народов мира»     </vt:lpstr>
      <vt:lpstr>«Спектакль театра кукол»</vt:lpstr>
      <vt:lpstr>26.12. Молодежный театр  на Булаке «Маша и медведь» </vt:lpstr>
      <vt:lpstr>Культпоход в библиотеку</vt:lpstr>
      <vt:lpstr>27.12.Поездка в национальный музей РТ</vt:lpstr>
      <vt:lpstr>28.12. Поездка в музей ИЗО</vt:lpstr>
      <vt:lpstr>29.12.Встреча с магом и волшебником.</vt:lpstr>
      <vt:lpstr>Презентация PowerPoint</vt:lpstr>
      <vt:lpstr>30.12. Поездка в музей ГИБДД</vt:lpstr>
      <vt:lpstr>Презентация PowerPoint</vt:lpstr>
      <vt:lpstr>31.12. «В здоровом теле-здоровый дух» спортивные соревнования </vt:lpstr>
      <vt:lpstr>31.12. закрытие лагерной смены.     До новых встреч!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Зимний лагерь  «Дружный»</dc:title>
  <dc:creator>Admin</dc:creator>
  <cp:lastModifiedBy>Admin</cp:lastModifiedBy>
  <cp:revision>13</cp:revision>
  <dcterms:created xsi:type="dcterms:W3CDTF">2014-01-09T18:06:02Z</dcterms:created>
  <dcterms:modified xsi:type="dcterms:W3CDTF">2014-01-09T20:23:43Z</dcterms:modified>
</cp:coreProperties>
</file>